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3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C9D5-7E06-408B-97AB-5CEA51E0834D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C5C4-D3C3-4877-96C4-60CE00D846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2016 wide screen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 2016 wide screen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 2016 wide screen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 2016 wide screen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owerpoint 2016 wide screen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</cp:revision>
  <dcterms:created xsi:type="dcterms:W3CDTF">2016-03-22T18:52:25Z</dcterms:created>
  <dcterms:modified xsi:type="dcterms:W3CDTF">2016-03-22T19:08:17Z</dcterms:modified>
</cp:coreProperties>
</file>